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2272E-67BA-4EBB-9FBC-38792403D66F}" type="datetimeFigureOut">
              <a:rPr lang="en-US" smtClean="0"/>
              <a:t>10/19/2020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5A1927-6108-4B4C-8043-509D78811EB0}" type="slidenum">
              <a:rPr lang="en-IN" smtClean="0"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base"/>
            <a:r>
              <a:rPr lang="en-IN" b="1" dirty="0"/>
              <a:t>Brander-</a:t>
            </a:r>
            <a:r>
              <a:rPr lang="en-IN" b="1" dirty="0" err="1"/>
              <a:t>Krugman</a:t>
            </a:r>
            <a:r>
              <a:rPr lang="en-IN" b="1" dirty="0"/>
              <a:t> </a:t>
            </a:r>
            <a:r>
              <a:rPr lang="en-IN" b="1" dirty="0" smtClean="0"/>
              <a:t>Model of </a:t>
            </a:r>
            <a:r>
              <a:rPr lang="en-IN" b="1" dirty="0" err="1" smtClean="0"/>
              <a:t>Intera</a:t>
            </a:r>
            <a:r>
              <a:rPr lang="en-IN" b="1" dirty="0" smtClean="0"/>
              <a:t> Industry Trade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/>
              <a:t>Dr. </a:t>
            </a:r>
            <a:r>
              <a:rPr lang="en-IN" dirty="0" err="1" smtClean="0"/>
              <a:t>Neha</a:t>
            </a:r>
            <a:r>
              <a:rPr lang="en-IN" dirty="0" smtClean="0"/>
              <a:t> </a:t>
            </a:r>
            <a:r>
              <a:rPr lang="en-IN" dirty="0" err="1" smtClean="0"/>
              <a:t>Paliwal</a:t>
            </a:r>
            <a:endParaRPr lang="en-IN" dirty="0" smtClean="0"/>
          </a:p>
          <a:p>
            <a:r>
              <a:rPr lang="en-IN" dirty="0" smtClean="0"/>
              <a:t>Assistant Professor</a:t>
            </a:r>
          </a:p>
          <a:p>
            <a:r>
              <a:rPr lang="en-IN" dirty="0" smtClean="0"/>
              <a:t>Department of Economics</a:t>
            </a:r>
          </a:p>
          <a:p>
            <a:r>
              <a:rPr lang="en-IN" dirty="0" smtClean="0"/>
              <a:t>UCSSH, MLSU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Assumptions: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There </a:t>
            </a:r>
            <a:r>
              <a:rPr lang="en-IN" dirty="0" smtClean="0"/>
              <a:t>are two countries, which are identical in all respects</a:t>
            </a:r>
            <a:r>
              <a:rPr lang="en-IN" dirty="0" smtClean="0"/>
              <a:t>.</a:t>
            </a:r>
          </a:p>
          <a:p>
            <a:r>
              <a:rPr lang="en-IN" dirty="0" smtClean="0"/>
              <a:t> The commodity is </a:t>
            </a:r>
            <a:r>
              <a:rPr lang="en-IN" dirty="0" smtClean="0"/>
              <a:t>homogeneous</a:t>
            </a:r>
          </a:p>
          <a:p>
            <a:pPr fontAlgn="base"/>
            <a:r>
              <a:rPr lang="en-IN" dirty="0" smtClean="0"/>
              <a:t>There is one producer in each of the two countries.</a:t>
            </a:r>
          </a:p>
          <a:p>
            <a:pPr fontAlgn="base"/>
            <a:r>
              <a:rPr lang="en-IN" dirty="0" smtClean="0"/>
              <a:t>Each </a:t>
            </a:r>
            <a:r>
              <a:rPr lang="en-IN" dirty="0" smtClean="0"/>
              <a:t>producer has equal costs of production.</a:t>
            </a:r>
          </a:p>
          <a:p>
            <a:pPr fontAlgn="base"/>
            <a:r>
              <a:rPr lang="en-IN" dirty="0" smtClean="0"/>
              <a:t>Total </a:t>
            </a:r>
            <a:r>
              <a:rPr lang="en-IN" dirty="0" smtClean="0"/>
              <a:t>cost function is linear in the two </a:t>
            </a:r>
            <a:r>
              <a:rPr lang="en-IN" dirty="0" smtClean="0"/>
              <a:t>countries.</a:t>
            </a:r>
          </a:p>
          <a:p>
            <a:pPr fontAlgn="base"/>
            <a:r>
              <a:rPr lang="en-IN" dirty="0" smtClean="0"/>
              <a:t>The domestic demand function is identical in the two </a:t>
            </a:r>
            <a:r>
              <a:rPr lang="en-IN" dirty="0" smtClean="0"/>
              <a:t>countries.</a:t>
            </a:r>
          </a:p>
          <a:p>
            <a:pPr fontAlgn="base"/>
            <a:r>
              <a:rPr lang="en-IN" dirty="0" smtClean="0"/>
              <a:t>Both </a:t>
            </a:r>
            <a:r>
              <a:rPr lang="en-IN" dirty="0" smtClean="0"/>
              <a:t>the firms display </a:t>
            </a:r>
            <a:r>
              <a:rPr lang="en-IN" dirty="0" err="1" smtClean="0"/>
              <a:t>Cournot</a:t>
            </a:r>
            <a:r>
              <a:rPr lang="en-IN" dirty="0" smtClean="0"/>
              <a:t> behaviour i.e., each firm assumes that the supply of the rival firm will remain constant</a:t>
            </a:r>
          </a:p>
          <a:p>
            <a:pPr fontAlgn="base"/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/>
          <a:lstStyle/>
          <a:p>
            <a:r>
              <a:rPr lang="en-IN" dirty="0" smtClean="0"/>
              <a:t>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r>
              <a:rPr lang="en-IN" dirty="0" smtClean="0"/>
              <a:t>Linear Cost Function</a:t>
            </a:r>
          </a:p>
          <a:p>
            <a:pPr>
              <a:buNone/>
            </a:pPr>
            <a:r>
              <a:rPr lang="en-IN" dirty="0" smtClean="0"/>
              <a:t>   C=</a:t>
            </a:r>
            <a:r>
              <a:rPr lang="en-IN" dirty="0" err="1" smtClean="0"/>
              <a:t>a+bQ</a:t>
            </a:r>
            <a:r>
              <a:rPr lang="en-IN" dirty="0" smtClean="0"/>
              <a:t>       </a:t>
            </a:r>
            <a:r>
              <a:rPr lang="en-IN" dirty="0" smtClean="0"/>
              <a:t>here Q=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 </a:t>
            </a:r>
            <a:r>
              <a:rPr lang="en-IN" dirty="0" smtClean="0"/>
              <a:t>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</a:p>
          <a:p>
            <a:pPr>
              <a:buFont typeface="Arial" pitchFamily="34" charset="0"/>
              <a:buChar char="•"/>
            </a:pPr>
            <a:r>
              <a:rPr lang="en-IN" sz="3600" baseline="30000" dirty="0" smtClean="0"/>
              <a:t>Demand Function in country </a:t>
            </a:r>
            <a:r>
              <a:rPr lang="en-IN" sz="3600" baseline="30000" dirty="0" err="1" smtClean="0"/>
              <a:t>i</a:t>
            </a:r>
            <a:r>
              <a:rPr lang="en-IN" sz="3600" baseline="30000" dirty="0" smtClean="0"/>
              <a:t>  given as:</a:t>
            </a:r>
          </a:p>
          <a:p>
            <a:pPr>
              <a:buNone/>
            </a:pPr>
            <a:r>
              <a:rPr lang="en-IN" dirty="0" smtClean="0"/>
              <a:t>      P</a:t>
            </a:r>
            <a:r>
              <a:rPr lang="en-IN" baseline="30000" dirty="0" smtClean="0"/>
              <a:t>i</a:t>
            </a:r>
            <a:r>
              <a:rPr lang="en-IN" dirty="0" smtClean="0"/>
              <a:t>=c-d(Q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i</a:t>
            </a:r>
            <a:r>
              <a:rPr lang="en-IN" dirty="0" smtClean="0"/>
              <a:t>+Q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i</a:t>
            </a:r>
            <a:r>
              <a:rPr lang="en-IN" dirty="0" smtClean="0"/>
              <a:t>)  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err="1" smtClean="0"/>
              <a:t>i</a:t>
            </a:r>
            <a:r>
              <a:rPr lang="en-IN" dirty="0" smtClean="0"/>
              <a:t>=1 for Domestic Country,   </a:t>
            </a:r>
            <a:r>
              <a:rPr lang="en-IN" dirty="0" err="1" smtClean="0"/>
              <a:t>i</a:t>
            </a:r>
            <a:r>
              <a:rPr lang="en-IN" dirty="0" smtClean="0"/>
              <a:t>=2 for </a:t>
            </a:r>
            <a:r>
              <a:rPr lang="en-IN" dirty="0" smtClean="0"/>
              <a:t>Foreign </a:t>
            </a:r>
            <a:r>
              <a:rPr lang="en-IN" dirty="0" smtClean="0"/>
              <a:t>Country</a:t>
            </a:r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Revenue to the domestic producer by selling in home country:</a:t>
            </a:r>
          </a:p>
          <a:p>
            <a:pPr>
              <a:buNone/>
            </a:pPr>
            <a:r>
              <a:rPr lang="en-IN" sz="2400" dirty="0" smtClean="0"/>
              <a:t>      R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1</a:t>
            </a:r>
            <a:r>
              <a:rPr lang="en-IN" sz="2400" dirty="0" smtClean="0"/>
              <a:t>=[ c-d(Q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1</a:t>
            </a:r>
            <a:r>
              <a:rPr lang="en-IN" sz="2400" dirty="0" smtClean="0"/>
              <a:t>+Q</a:t>
            </a:r>
            <a:r>
              <a:rPr lang="en-IN" sz="2400" baseline="-25000" dirty="0" smtClean="0"/>
              <a:t>2</a:t>
            </a:r>
            <a:r>
              <a:rPr lang="en-IN" sz="2400" baseline="30000" dirty="0" smtClean="0"/>
              <a:t>1</a:t>
            </a:r>
            <a:r>
              <a:rPr lang="en-IN" sz="2400" dirty="0" smtClean="0"/>
              <a:t>) ]* Q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1</a:t>
            </a:r>
            <a:endParaRPr lang="en-IN" sz="2400" dirty="0" smtClean="0"/>
          </a:p>
          <a:p>
            <a:pPr>
              <a:buFont typeface="Arial" pitchFamily="34" charset="0"/>
              <a:buChar char="•"/>
            </a:pPr>
            <a:r>
              <a:rPr lang="en-IN" sz="2400" dirty="0" smtClean="0"/>
              <a:t>Revenue to the </a:t>
            </a:r>
            <a:r>
              <a:rPr lang="en-IN" sz="2400" dirty="0" smtClean="0"/>
              <a:t>domestic producer </a:t>
            </a:r>
            <a:r>
              <a:rPr lang="en-IN" sz="2400" dirty="0" smtClean="0"/>
              <a:t>by selling in </a:t>
            </a:r>
            <a:r>
              <a:rPr lang="en-IN" sz="2400" dirty="0" err="1" smtClean="0"/>
              <a:t>foreigncountry</a:t>
            </a:r>
            <a:r>
              <a:rPr lang="en-IN" sz="2400" dirty="0" smtClean="0"/>
              <a:t>:</a:t>
            </a:r>
          </a:p>
          <a:p>
            <a:pPr>
              <a:buNone/>
            </a:pPr>
            <a:r>
              <a:rPr lang="en-IN" sz="2400" dirty="0" smtClean="0"/>
              <a:t>R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2</a:t>
            </a:r>
            <a:r>
              <a:rPr lang="en-IN" sz="2400" dirty="0" smtClean="0"/>
              <a:t>=[ c-d(Q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2</a:t>
            </a:r>
            <a:r>
              <a:rPr lang="en-IN" sz="2400" dirty="0" smtClean="0"/>
              <a:t>+Q</a:t>
            </a:r>
            <a:r>
              <a:rPr lang="en-IN" sz="2400" baseline="-25000" dirty="0" smtClean="0"/>
              <a:t>2</a:t>
            </a:r>
            <a:r>
              <a:rPr lang="en-IN" sz="2400" baseline="30000" dirty="0" smtClean="0"/>
              <a:t>2</a:t>
            </a:r>
            <a:r>
              <a:rPr lang="en-IN" sz="2400" dirty="0" smtClean="0"/>
              <a:t>) ]* </a:t>
            </a:r>
            <a:r>
              <a:rPr lang="en-IN" sz="2400" dirty="0" smtClean="0"/>
              <a:t>Q</a:t>
            </a:r>
            <a:r>
              <a:rPr lang="en-IN" sz="2400" baseline="-25000" dirty="0" smtClean="0"/>
              <a:t>1</a:t>
            </a:r>
            <a:r>
              <a:rPr lang="en-IN" sz="2400" baseline="30000" dirty="0" smtClean="0"/>
              <a:t>2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endParaRPr lang="en-IN" sz="3200" dirty="0" smtClean="0"/>
          </a:p>
          <a:p>
            <a:pPr>
              <a:buFont typeface="Arial" pitchFamily="34" charset="0"/>
              <a:buChar char="•"/>
            </a:pPr>
            <a:endParaRPr lang="en-IN" sz="3200" dirty="0" smtClean="0"/>
          </a:p>
          <a:p>
            <a:pPr>
              <a:buFont typeface="Arial" pitchFamily="34" charset="0"/>
              <a:buChar char="•"/>
            </a:pPr>
            <a:endParaRPr lang="en-IN" sz="3200" dirty="0" smtClean="0"/>
          </a:p>
          <a:p>
            <a:pPr>
              <a:buFont typeface="Arial" pitchFamily="34" charset="0"/>
              <a:buChar char="•"/>
            </a:pP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Model cont......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Total Revenue of domestic producer</a:t>
            </a:r>
          </a:p>
          <a:p>
            <a:pPr>
              <a:buNone/>
            </a:pPr>
            <a:r>
              <a:rPr lang="en-IN" dirty="0" smtClean="0"/>
              <a:t>R</a:t>
            </a:r>
            <a:r>
              <a:rPr lang="en-IN" baseline="-25000" dirty="0" smtClean="0"/>
              <a:t>1</a:t>
            </a:r>
            <a:r>
              <a:rPr lang="en-IN" dirty="0" smtClean="0"/>
              <a:t>=R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 </a:t>
            </a:r>
            <a:r>
              <a:rPr lang="en-IN" dirty="0" smtClean="0"/>
              <a:t>R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</a:p>
          <a:p>
            <a:pPr>
              <a:buNone/>
            </a:pPr>
            <a:r>
              <a:rPr lang="en-IN" dirty="0" smtClean="0"/>
              <a:t>=[ </a:t>
            </a:r>
            <a:r>
              <a:rPr lang="en-IN" dirty="0" smtClean="0"/>
              <a:t>c-d(Q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1</a:t>
            </a:r>
            <a:r>
              <a:rPr lang="en-IN" dirty="0" smtClean="0"/>
              <a:t>) ]*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+[ c-d(Q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+Q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2</a:t>
            </a:r>
            <a:r>
              <a:rPr lang="en-IN" dirty="0" smtClean="0"/>
              <a:t>) ]*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endParaRPr lang="en-IN" dirty="0" smtClean="0"/>
          </a:p>
          <a:p>
            <a:pPr>
              <a:buFont typeface="Arial" pitchFamily="34" charset="0"/>
              <a:buChar char="•"/>
            </a:pPr>
            <a:r>
              <a:rPr lang="en-IN" dirty="0" smtClean="0"/>
              <a:t>Total production cost</a:t>
            </a:r>
          </a:p>
          <a:p>
            <a:pPr>
              <a:buNone/>
            </a:pPr>
            <a:r>
              <a:rPr lang="en-IN" dirty="0" smtClean="0"/>
              <a:t>C</a:t>
            </a:r>
            <a:r>
              <a:rPr lang="en-IN" baseline="-25000" dirty="0" smtClean="0"/>
              <a:t>1</a:t>
            </a:r>
            <a:r>
              <a:rPr lang="en-IN" dirty="0" smtClean="0"/>
              <a:t>=</a:t>
            </a:r>
            <a:r>
              <a:rPr lang="en-IN" dirty="0" err="1" smtClean="0"/>
              <a:t>a+b</a:t>
            </a:r>
            <a:r>
              <a:rPr lang="en-IN" dirty="0" smtClean="0"/>
              <a:t>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en-IN" dirty="0" smtClean="0"/>
              <a:t>Profit Function</a:t>
            </a:r>
          </a:p>
          <a:p>
            <a:pPr>
              <a:buNone/>
            </a:pPr>
            <a:r>
              <a:rPr lang="en-IN" dirty="0" smtClean="0"/>
              <a:t>    M</a:t>
            </a:r>
            <a:r>
              <a:rPr lang="en-IN" baseline="-25000" dirty="0" smtClean="0"/>
              <a:t>1</a:t>
            </a:r>
            <a:r>
              <a:rPr lang="en-IN" dirty="0" smtClean="0"/>
              <a:t>= (R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 R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)- C</a:t>
            </a:r>
            <a:r>
              <a:rPr lang="en-IN" baseline="-25000" dirty="0" smtClean="0"/>
              <a:t>1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Or </a:t>
            </a:r>
            <a:r>
              <a:rPr lang="en-IN" dirty="0" smtClean="0"/>
              <a:t> M</a:t>
            </a:r>
            <a:r>
              <a:rPr lang="en-IN" baseline="-25000" dirty="0" smtClean="0"/>
              <a:t>1</a:t>
            </a:r>
            <a:r>
              <a:rPr lang="en-IN" dirty="0" smtClean="0"/>
              <a:t>=[ c-d(Q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1</a:t>
            </a:r>
            <a:r>
              <a:rPr lang="en-IN" dirty="0" smtClean="0"/>
              <a:t>) ]*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+[ c-d(Q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+Q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2</a:t>
            </a:r>
            <a:r>
              <a:rPr lang="en-IN" dirty="0" smtClean="0"/>
              <a:t>) ]*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- [</a:t>
            </a:r>
            <a:r>
              <a:rPr lang="en-IN" dirty="0" err="1" smtClean="0"/>
              <a:t>a+b</a:t>
            </a:r>
            <a:r>
              <a:rPr lang="en-IN" dirty="0" smtClean="0"/>
              <a:t>(Q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+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)]</a:t>
            </a:r>
            <a:endParaRPr lang="en-IN" dirty="0" smtClean="0"/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Model cont......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Profit Maximisation First Order Condition For Domestic Producer </a:t>
            </a:r>
          </a:p>
          <a:p>
            <a:pPr>
              <a:buNone/>
            </a:pPr>
            <a:r>
              <a:rPr lang="en-IN" dirty="0" smtClean="0"/>
              <a:t>   ∂ </a:t>
            </a:r>
            <a:r>
              <a:rPr lang="en-IN" dirty="0" smtClean="0"/>
              <a:t>M</a:t>
            </a:r>
            <a:r>
              <a:rPr lang="en-IN" baseline="-25000" dirty="0" smtClean="0"/>
              <a:t>1</a:t>
            </a:r>
            <a:r>
              <a:rPr lang="en-IN" dirty="0" smtClean="0"/>
              <a:t>/∂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=c-2d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-d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1</a:t>
            </a:r>
            <a:r>
              <a:rPr lang="en-IN" dirty="0" smtClean="0"/>
              <a:t>-b=0  ........(</a:t>
            </a:r>
            <a:r>
              <a:rPr lang="en-IN" dirty="0" err="1" smtClean="0"/>
              <a:t>i</a:t>
            </a:r>
            <a:r>
              <a:rPr lang="en-IN" dirty="0" smtClean="0"/>
              <a:t>)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∂ </a:t>
            </a:r>
            <a:r>
              <a:rPr lang="en-IN" dirty="0" smtClean="0"/>
              <a:t>M</a:t>
            </a:r>
            <a:r>
              <a:rPr lang="en-IN" baseline="-25000" dirty="0" smtClean="0"/>
              <a:t>1</a:t>
            </a:r>
            <a:r>
              <a:rPr lang="en-IN" dirty="0" smtClean="0"/>
              <a:t>/∂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=c-2d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-d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2</a:t>
            </a:r>
            <a:r>
              <a:rPr lang="en-IN" dirty="0" smtClean="0"/>
              <a:t>-b=0............(ii)</a:t>
            </a:r>
          </a:p>
          <a:p>
            <a:r>
              <a:rPr lang="en-IN" dirty="0" smtClean="0"/>
              <a:t>Profit Maximisation First Order Condition For Foreign Producer </a:t>
            </a:r>
          </a:p>
          <a:p>
            <a:pPr>
              <a:buNone/>
            </a:pPr>
            <a:r>
              <a:rPr lang="en-IN" dirty="0" smtClean="0"/>
              <a:t>    ∂ </a:t>
            </a:r>
            <a:r>
              <a:rPr lang="en-IN" dirty="0" smtClean="0"/>
              <a:t>M</a:t>
            </a:r>
            <a:r>
              <a:rPr lang="en-IN" baseline="-25000" dirty="0" smtClean="0"/>
              <a:t>2</a:t>
            </a:r>
            <a:r>
              <a:rPr lang="en-IN" dirty="0" smtClean="0"/>
              <a:t>/∂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1</a:t>
            </a:r>
            <a:r>
              <a:rPr lang="en-IN" dirty="0" smtClean="0"/>
              <a:t>=c-2d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1</a:t>
            </a:r>
            <a:r>
              <a:rPr lang="en-IN" dirty="0" smtClean="0"/>
              <a:t>-d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1</a:t>
            </a:r>
            <a:r>
              <a:rPr lang="en-IN" dirty="0" smtClean="0"/>
              <a:t>-b=0.......(iii)</a:t>
            </a:r>
          </a:p>
          <a:p>
            <a:pPr>
              <a:buNone/>
            </a:pPr>
            <a:r>
              <a:rPr lang="en-IN" dirty="0" smtClean="0"/>
              <a:t>    ∂ </a:t>
            </a:r>
            <a:r>
              <a:rPr lang="en-IN" dirty="0" smtClean="0"/>
              <a:t>M</a:t>
            </a:r>
            <a:r>
              <a:rPr lang="en-IN" baseline="-25000" dirty="0" smtClean="0"/>
              <a:t>2</a:t>
            </a:r>
            <a:r>
              <a:rPr lang="en-IN" dirty="0" smtClean="0"/>
              <a:t>/∂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2</a:t>
            </a:r>
            <a:r>
              <a:rPr lang="en-IN" dirty="0" smtClean="0"/>
              <a:t>=c-2d Q</a:t>
            </a:r>
            <a:r>
              <a:rPr lang="en-IN" baseline="-25000" dirty="0" smtClean="0"/>
              <a:t>2</a:t>
            </a:r>
            <a:r>
              <a:rPr lang="en-IN" baseline="30000" dirty="0" smtClean="0"/>
              <a:t>2</a:t>
            </a:r>
            <a:r>
              <a:rPr lang="en-IN" dirty="0" smtClean="0"/>
              <a:t>-d Q</a:t>
            </a:r>
            <a:r>
              <a:rPr lang="en-IN" baseline="-25000" dirty="0" smtClean="0"/>
              <a:t>1</a:t>
            </a:r>
            <a:r>
              <a:rPr lang="en-IN" baseline="30000" dirty="0" smtClean="0"/>
              <a:t>2</a:t>
            </a:r>
            <a:r>
              <a:rPr lang="en-IN" dirty="0" smtClean="0"/>
              <a:t>-b=0..........(iv)</a:t>
            </a:r>
          </a:p>
          <a:p>
            <a:r>
              <a:rPr lang="en-IN" dirty="0" smtClean="0"/>
              <a:t>Equilibrium for domestic market can be achieved by solving equations (</a:t>
            </a:r>
            <a:r>
              <a:rPr lang="en-IN" dirty="0" err="1" smtClean="0"/>
              <a:t>i</a:t>
            </a:r>
            <a:r>
              <a:rPr lang="en-IN" dirty="0" smtClean="0"/>
              <a:t>) and (iii) </a:t>
            </a:r>
          </a:p>
          <a:p>
            <a:r>
              <a:rPr lang="en-IN" dirty="0" smtClean="0"/>
              <a:t>Equilibrium for domestic market can be achieved by solving equations (</a:t>
            </a:r>
            <a:r>
              <a:rPr lang="en-IN" dirty="0" smtClean="0"/>
              <a:t>ii) </a:t>
            </a:r>
            <a:r>
              <a:rPr lang="en-IN" dirty="0" smtClean="0"/>
              <a:t>and (</a:t>
            </a:r>
            <a:r>
              <a:rPr lang="en-IN" dirty="0" smtClean="0"/>
              <a:t>iv) 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dn.economicsdiscussion.net/wp-content/uploads/2018/03/clip_image006-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071546"/>
            <a:ext cx="8286776" cy="578645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43306" y="6357958"/>
            <a:ext cx="4286280" cy="36933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dirty="0" smtClean="0"/>
              <a:t>Equilibrium in Domestic Market 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Thanks!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258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Brander-Krugman Model of Intera Industry Trade</vt:lpstr>
      <vt:lpstr>Assumptions:</vt:lpstr>
      <vt:lpstr>Model</vt:lpstr>
      <vt:lpstr>Model cont......</vt:lpstr>
      <vt:lpstr>Model cont......</vt:lpstr>
      <vt:lpstr>Slide 6</vt:lpstr>
      <vt:lpstr>Thanks!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Brander-Krugman Model of Intera Industry Trade</dc:title>
  <dc:creator>DESKTOP</dc:creator>
  <cp:lastModifiedBy>DESKTOP</cp:lastModifiedBy>
  <cp:revision>4</cp:revision>
  <dcterms:created xsi:type="dcterms:W3CDTF">2020-10-19T05:11:30Z</dcterms:created>
  <dcterms:modified xsi:type="dcterms:W3CDTF">2020-10-19T05:33:49Z</dcterms:modified>
</cp:coreProperties>
</file>